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773F9D5-027E-433C-9E15-A538CDF7A7B7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FEAEA09-DAF5-4C55-81B0-10C128BAEB5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773F9D5-027E-433C-9E15-A538CDF7A7B7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FEAEA09-DAF5-4C55-81B0-10C128BAEB5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773F9D5-027E-433C-9E15-A538CDF7A7B7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FEAEA09-DAF5-4C55-81B0-10C128BAEB5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3F9D5-027E-433C-9E15-A538CDF7A7B7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EA09-DAF5-4C55-81B0-10C128BAEB5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3F9D5-027E-433C-9E15-A538CDF7A7B7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EA09-DAF5-4C55-81B0-10C128BAEB5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773F9D5-027E-433C-9E15-A538CDF7A7B7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FEAEA09-DAF5-4C55-81B0-10C128BAEB5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3F9D5-027E-433C-9E15-A538CDF7A7B7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EA09-DAF5-4C55-81B0-10C128BAEB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773F9D5-027E-433C-9E15-A538CDF7A7B7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FEAEA09-DAF5-4C55-81B0-10C128BAEB58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773F9D5-027E-433C-9E15-A538CDF7A7B7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FEAEA09-DAF5-4C55-81B0-10C128BAEB58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3F9D5-027E-433C-9E15-A538CDF7A7B7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EA09-DAF5-4C55-81B0-10C128BAEB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3F9D5-027E-433C-9E15-A538CDF7A7B7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EA09-DAF5-4C55-81B0-10C128BAEB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773F9D5-027E-433C-9E15-A538CDF7A7B7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FEAEA09-DAF5-4C55-81B0-10C128BAEB5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357166"/>
            <a:ext cx="6500842" cy="250033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СТРОЕНИЕ  АТОМА.</a:t>
            </a:r>
            <a:br>
              <a:rPr lang="ru-RU" sz="3200" dirty="0" smtClean="0">
                <a:latin typeface="Courier New" pitchFamily="49" charset="0"/>
                <a:cs typeface="Courier New" pitchFamily="49" charset="0"/>
              </a:rPr>
            </a:br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 </a:t>
            </a:r>
            <a:br>
              <a:rPr lang="ru-RU" sz="3200" dirty="0" smtClean="0">
                <a:latin typeface="Courier New" pitchFamily="49" charset="0"/>
                <a:cs typeface="Courier New" pitchFamily="49" charset="0"/>
              </a:rPr>
            </a:br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ОПЫТ   РЕЗЕРФОРДА</a:t>
            </a:r>
            <a:endParaRPr lang="ru-RU" sz="3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3504" y="4572008"/>
            <a:ext cx="3314696" cy="1802914"/>
          </a:xfrm>
        </p:spPr>
        <p:txBody>
          <a:bodyPr/>
          <a:lstStyle/>
          <a:p>
            <a:r>
              <a:rPr lang="ru-RU" dirty="0" smtClean="0"/>
              <a:t>Урок физики в 11 классе</a:t>
            </a:r>
          </a:p>
          <a:p>
            <a:endParaRPr lang="ru-RU" dirty="0" smtClean="0"/>
          </a:p>
          <a:p>
            <a:r>
              <a:rPr lang="ru-RU" dirty="0" smtClean="0"/>
              <a:t>Учитель: </a:t>
            </a:r>
            <a:r>
              <a:rPr lang="ru-RU" dirty="0" err="1" smtClean="0"/>
              <a:t>Картбаева</a:t>
            </a:r>
            <a:r>
              <a:rPr lang="ru-RU" dirty="0" smtClean="0"/>
              <a:t> А.С.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357166"/>
            <a:ext cx="6500842" cy="500066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Актуализация знаний: </a:t>
            </a:r>
            <a:r>
              <a:rPr lang="en-US" sz="3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 </a:t>
            </a:r>
            <a:endParaRPr lang="ru-RU" sz="3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71670" y="1142984"/>
            <a:ext cx="6858048" cy="5500726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ru-RU" sz="2800" dirty="0" smtClean="0"/>
              <a:t> </a:t>
            </a:r>
            <a:r>
              <a:rPr lang="ru-RU" sz="2800" dirty="0" smtClean="0"/>
              <a:t>В чем состоит явление фотоэффекта</a:t>
            </a:r>
            <a:r>
              <a:rPr lang="ru-RU" sz="2800" dirty="0" smtClean="0"/>
              <a:t>?</a:t>
            </a:r>
            <a:endParaRPr lang="ru-RU" sz="2800" dirty="0" smtClean="0"/>
          </a:p>
          <a:p>
            <a:pPr lvl="1"/>
            <a:r>
              <a:rPr lang="ru-RU" sz="2800" dirty="0" smtClean="0"/>
              <a:t>Каково условие существования фотоэффекта?</a:t>
            </a:r>
          </a:p>
          <a:p>
            <a:pPr lvl="1"/>
            <a:r>
              <a:rPr lang="ru-RU" sz="2800" dirty="0" smtClean="0"/>
              <a:t>В чем состоит различие между внешним и внутренним фотоэффектом?</a:t>
            </a:r>
          </a:p>
          <a:p>
            <a:pPr lvl="1"/>
            <a:r>
              <a:rPr lang="ru-RU" sz="2800" dirty="0" smtClean="0"/>
              <a:t>Как объяснить световое давление на основе квантовых представлений о свете?</a:t>
            </a:r>
          </a:p>
          <a:p>
            <a:pPr lvl="1"/>
            <a:r>
              <a:rPr lang="ru-RU" sz="2800" dirty="0" smtClean="0"/>
              <a:t>Что понимается под словами </a:t>
            </a:r>
            <a:r>
              <a:rPr lang="ru-RU" sz="2800" i="1" dirty="0" smtClean="0"/>
              <a:t>корпускулярно-волновой дуализм?</a:t>
            </a:r>
            <a:endParaRPr lang="ru-RU" sz="2800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4480" y="357166"/>
            <a:ext cx="7072362" cy="857256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 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различные представления о строении атома: </a:t>
            </a:r>
            <a:r>
              <a:rPr lang="en-US" sz="3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 </a:t>
            </a:r>
            <a:endParaRPr lang="ru-RU" sz="3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4480" y="1643050"/>
            <a:ext cx="7215238" cy="5000660"/>
          </a:xfrm>
        </p:spPr>
        <p:txBody>
          <a:bodyPr>
            <a:normAutofit/>
          </a:bodyPr>
          <a:lstStyle/>
          <a:p>
            <a:r>
              <a:rPr lang="ru-RU" i="1" dirty="0" smtClean="0"/>
              <a:t>Японский  физик  </a:t>
            </a:r>
            <a:r>
              <a:rPr lang="ru-RU" i="1" dirty="0" err="1" smtClean="0"/>
              <a:t>Хантаро</a:t>
            </a:r>
            <a:r>
              <a:rPr lang="ru-RU" i="1" dirty="0" smtClean="0"/>
              <a:t>  </a:t>
            </a:r>
            <a:r>
              <a:rPr lang="ru-RU" i="1" dirty="0" err="1" smtClean="0"/>
              <a:t>Нагаока</a:t>
            </a:r>
            <a:r>
              <a:rPr lang="ru-RU" i="1" dirty="0" smtClean="0"/>
              <a:t> - </a:t>
            </a:r>
            <a:r>
              <a:rPr lang="ru-RU" dirty="0" smtClean="0"/>
              <a:t>роль </a:t>
            </a:r>
            <a:r>
              <a:rPr lang="ru-RU" dirty="0" smtClean="0"/>
              <a:t>Солнца играет положительно заряженная центральная часть атома, вокруг которой по кольцеобразным орбитам движутся «планеты» - электроны.   </a:t>
            </a:r>
            <a:endParaRPr lang="ru-RU" dirty="0" smtClean="0"/>
          </a:p>
          <a:p>
            <a:endParaRPr lang="ru-RU" dirty="0" smtClean="0"/>
          </a:p>
          <a:p>
            <a:r>
              <a:rPr lang="ru-RU" i="1" dirty="0" smtClean="0"/>
              <a:t>Английский физик  Джозеф Джон Томсон- </a:t>
            </a:r>
            <a:r>
              <a:rPr lang="ru-RU" dirty="0" smtClean="0"/>
              <a:t>«кекс с изюмом»</a:t>
            </a:r>
          </a:p>
          <a:p>
            <a:endParaRPr lang="ru-RU" dirty="0" smtClean="0"/>
          </a:p>
          <a:p>
            <a:r>
              <a:rPr lang="ru-RU" i="1" dirty="0" smtClean="0"/>
              <a:t>ректор Мюнхенского университета Фердинанд </a:t>
            </a:r>
            <a:r>
              <a:rPr lang="ru-RU" i="1" dirty="0" err="1" smtClean="0"/>
              <a:t>Линдеман</a:t>
            </a:r>
            <a:r>
              <a:rPr lang="ru-RU" i="1" dirty="0" smtClean="0"/>
              <a:t> </a:t>
            </a:r>
            <a:r>
              <a:rPr lang="ru-RU" dirty="0" smtClean="0"/>
              <a:t>-</a:t>
            </a:r>
            <a:r>
              <a:rPr lang="ru-RU" dirty="0" smtClean="0"/>
              <a:t>«атом кислорода имеет форму кольца, а атом серы - форму лепешки</a:t>
            </a:r>
            <a:endParaRPr lang="ru-RU" dirty="0" smtClean="0"/>
          </a:p>
          <a:p>
            <a:endParaRPr lang="ru-RU" dirty="0" smtClean="0"/>
          </a:p>
          <a:p>
            <a:r>
              <a:rPr lang="ru-RU" i="1" dirty="0" smtClean="0"/>
              <a:t> лорд Кельвин </a:t>
            </a:r>
            <a:r>
              <a:rPr lang="ru-RU" dirty="0" smtClean="0"/>
              <a:t>- теория </a:t>
            </a:r>
            <a:r>
              <a:rPr lang="ru-RU" dirty="0" smtClean="0"/>
              <a:t>«вихревого атома»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4734162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214290"/>
            <a:ext cx="6929486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2857488" y="357166"/>
            <a:ext cx="4429140" cy="642942"/>
          </a:xfrm>
        </p:spPr>
        <p:txBody>
          <a:bodyPr/>
          <a:lstStyle/>
          <a:p>
            <a:r>
              <a:rPr lang="ru-RU" dirty="0" smtClean="0"/>
              <a:t>Размеры  атома</a:t>
            </a:r>
            <a:endParaRPr lang="ru-RU" dirty="0"/>
          </a:p>
        </p:txBody>
      </p:sp>
      <p:pic>
        <p:nvPicPr>
          <p:cNvPr id="6" name="Рисунок 5" descr="img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1285860"/>
            <a:ext cx="4214842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3214678" y="357166"/>
            <a:ext cx="4071950" cy="642942"/>
          </a:xfrm>
        </p:spPr>
        <p:txBody>
          <a:bodyPr/>
          <a:lstStyle/>
          <a:p>
            <a:r>
              <a:rPr lang="ru-RU" dirty="0" smtClean="0"/>
              <a:t>Строение   атома</a:t>
            </a:r>
            <a:endParaRPr lang="ru-RU" dirty="0"/>
          </a:p>
        </p:txBody>
      </p:sp>
      <p:pic>
        <p:nvPicPr>
          <p:cNvPr id="4" name="Рисунок 3" descr="img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1071546"/>
            <a:ext cx="5143536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34</TotalTime>
  <Words>126</Words>
  <Application>Microsoft Office PowerPoint</Application>
  <PresentationFormat>Экран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Эркер</vt:lpstr>
      <vt:lpstr> СТРОЕНИЕ  АТОМА.   ОПЫТ   РЕЗЕРФОРДА</vt:lpstr>
      <vt:lpstr>Актуализация знаний:   </vt:lpstr>
      <vt:lpstr>    различные представления о строении атома:   </vt:lpstr>
      <vt:lpstr>Слайд 4</vt:lpstr>
      <vt:lpstr>Размеры  атома</vt:lpstr>
      <vt:lpstr>Строение   атома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СТРОЕНИЕ  АТОМА.   ОПЫТ   РЕЗЕРФОРДА</dc:title>
  <dc:creator>Admin</dc:creator>
  <cp:lastModifiedBy>Admin</cp:lastModifiedBy>
  <cp:revision>4</cp:revision>
  <dcterms:created xsi:type="dcterms:W3CDTF">2016-11-01T12:25:47Z</dcterms:created>
  <dcterms:modified xsi:type="dcterms:W3CDTF">2016-11-01T13:00:08Z</dcterms:modified>
</cp:coreProperties>
</file>